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74E76-145E-4969-BCE4-F9F07B17ED9A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86C42-C063-4C44-9D09-3B4182369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968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74E76-145E-4969-BCE4-F9F07B17ED9A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86C42-C063-4C44-9D09-3B4182369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198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74E76-145E-4969-BCE4-F9F07B17ED9A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86C42-C063-4C44-9D09-3B4182369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706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74E76-145E-4969-BCE4-F9F07B17ED9A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86C42-C063-4C44-9D09-3B4182369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428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74E76-145E-4969-BCE4-F9F07B17ED9A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86C42-C063-4C44-9D09-3B4182369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597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74E76-145E-4969-BCE4-F9F07B17ED9A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86C42-C063-4C44-9D09-3B4182369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842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74E76-145E-4969-BCE4-F9F07B17ED9A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86C42-C063-4C44-9D09-3B4182369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38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74E76-145E-4969-BCE4-F9F07B17ED9A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86C42-C063-4C44-9D09-3B4182369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653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74E76-145E-4969-BCE4-F9F07B17ED9A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86C42-C063-4C44-9D09-3B4182369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481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74E76-145E-4969-BCE4-F9F07B17ED9A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86C42-C063-4C44-9D09-3B4182369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871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74E76-145E-4969-BCE4-F9F07B17ED9A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86C42-C063-4C44-9D09-3B4182369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608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274E76-145E-4969-BCE4-F9F07B17ED9A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86C42-C063-4C44-9D09-3B4182369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661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40219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ОПАСНЫЕ МЕСТА НА ДОРОГАХ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49" y="1052945"/>
            <a:ext cx="8279823" cy="556952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Признаками опасных участков являются</a:t>
            </a: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несоответствие численного значения состояния одного из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дороги скоростям движения, развиваемым на предшест­вующих участках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дороги;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недостаточная видимость в плане и продольном профиле,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создающая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опасность наезда на препятствия на проезжей части или столкновения с идущим на обгон встречным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автомобилем;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резкие изменения направления дороги и места, где у водите­лей создается неправильное представление о дальнейшем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направлении дороги;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места, где часть транспортного потока изменяет скорость или совершает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перестроение;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места, где дорожные условия и придорожная обстановка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способствуют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значительному превышению безопасной скорости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движе­ния;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места значительного ухудшения в неблагоприятную погоду условий движения на коротких участках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дорог;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места разделения, слияния и пересечения транспортных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потоков.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179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92619"/>
          </a:xfrm>
        </p:spPr>
        <p:txBody>
          <a:bodyPr>
            <a:normAutofit/>
          </a:bodyPr>
          <a:lstStyle/>
          <a:p>
            <a:pPr algn="ctr"/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ПУТИ ПРЕДОТВРАЩЕНИЯ ПРОИСШЕСТВИЙ, СВЯЗАННЫХ С ДОРОЖНЫМИ УСЛОВИЯМИ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82436"/>
            <a:ext cx="7886700" cy="4694527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Ряд мероприятий, обеспечивающие плавное изменение скорости и устранение причин возникновения внутренних помех: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выравнивание эпюры скоростей по протяжению дороги — по­вышение скоростей путем реконструкции мест, где скорости су­щественно снижаются, и ограничение скоростей на опасных участ­ках;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пространства, необходимого для маневров авто­мобилей и уверенного ведения автомобиля по дороге (видимость в плане, продольном профиле и на придорожной полосе, уширение проезжей части в кривых малого радиуса и в конце спусков, устройство обгонных прямых участков при извилистой трассе);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обозначение трассы дороги для водителей — общего ее направ­ления за пределами непосредственной видимости и разметка на про­езжей части полос пути движения.</a:t>
            </a:r>
          </a:p>
          <a:p>
            <a:pPr marL="0" indent="0" algn="just">
              <a:buNone/>
            </a:pPr>
            <a:endParaRPr lang="ru-RU" sz="2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83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620783" y="116896"/>
            <a:ext cx="7930141" cy="474604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32507" y="4862944"/>
            <a:ext cx="8506691" cy="173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4.1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Изменение коэффициента безопасности при проведении мероприятий по регулированию скорости движения: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устройство переходно-скоростных полос;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устройство трясущих полос перед переез­дом;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увеличение радиуса кривой;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увеличение видимости на кривой, вырубкой де­ревьев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10000"/>
              </a:lnSpc>
            </a:pP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место снижения скорости;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срезка видимости;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неровное или скользкое покры­тие;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—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отремонтированное покрытие; 5—пешеходы на обочинах;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тротуары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20933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839786" y="241674"/>
            <a:ext cx="7500649" cy="459356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40327" y="4934998"/>
            <a:ext cx="8465127" cy="1717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4.2.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коэффициента безопасности при проведении мероприятий по регулированию скорости движения: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—постройка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путепровода через железную дорогу;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устранение неровного или скользкого участка покрытия;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устройство тротуара в населенном пункте;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место снижения скорости;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срезка видимости;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неровное или скользкое покры­тие;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—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отремонтированное покрытие; 5—пешеходы на обочинах;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тротуары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06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49" y="762000"/>
            <a:ext cx="8141277" cy="5791200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местных условий для достижения этих це­лей могут предусматриваться следующие мероприятия:</a:t>
            </a:r>
          </a:p>
          <a:p>
            <a:pPr marL="0" lvl="0" indent="228600">
              <a:lnSpc>
                <a:spcPct val="120000"/>
              </a:lnSpc>
              <a:spcBef>
                <a:spcPts val="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перестройка опасных участков дороги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изменение элементов плана, продольного и поперечного профилей, вызывающих сниже­ние скоростей и создающих помехи для движения (увеличение радиусов кривых, расчистка придорожной полосы для увеличения видимости, смягчение продольных уклонов, уширение проезжей части, перестройка узких мостов, постройка объездов населенных пунктов);</a:t>
            </a:r>
          </a:p>
          <a:p>
            <a:pPr marL="0" lvl="0" indent="228600">
              <a:lnSpc>
                <a:spcPct val="120000"/>
              </a:lnSpc>
              <a:spcBef>
                <a:spcPts val="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разделение транспортного потока на группы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следующие по самостоятельным полосам движения с разными скоростями (мест­ное и транзитное движение в населенных пунктах), когда часть потока в определенном месте дороги изменяет скорость движения (переходно-скоростные полосы на подходах к пересечениям дорог), а также в местах, где резко проявляется различие в динамических качествах автомобилей разных типов (затяжные подъемы в сильно пересеченной и горной местностях);</a:t>
            </a:r>
          </a:p>
          <a:p>
            <a:pPr marL="0" lvl="0" indent="228600">
              <a:lnSpc>
                <a:spcPct val="120000"/>
              </a:lnSpc>
              <a:spcBef>
                <a:spcPts val="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мер пассивного регулирования движения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разметка проезжей части, устройство пересечений в одном уровне с направляющими островками.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01335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269</Words>
  <Application>Microsoft Office PowerPoint</Application>
  <PresentationFormat>Экран (4:3)</PresentationFormat>
  <Paragraphs>24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ОПАСНЫЕ МЕСТА НА ДОРОГАХ</vt:lpstr>
      <vt:lpstr>ПУТИ ПРЕДОТВРАЩЕНИЯ ПРОИСШЕСТВИЙ, СВЯЗАННЫХ С ДОРОЖНЫМИ УСЛОВИЯМИ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ОПАСНЫЕ МЕСТА НА ДОРОГАХ</dc:title>
  <dc:creator>Bakytbek</dc:creator>
  <cp:lastModifiedBy>Bakytbek</cp:lastModifiedBy>
  <cp:revision>4</cp:revision>
  <dcterms:created xsi:type="dcterms:W3CDTF">2020-09-07T16:06:47Z</dcterms:created>
  <dcterms:modified xsi:type="dcterms:W3CDTF">2020-09-07T16:29:40Z</dcterms:modified>
</cp:coreProperties>
</file>